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8" r:id="rId4"/>
  </p:sldMasterIdLst>
  <p:notesMasterIdLst>
    <p:notesMasterId r:id="rId9"/>
  </p:notesMasterIdLst>
  <p:sldIdLst>
    <p:sldId id="261" r:id="rId5"/>
    <p:sldId id="263" r:id="rId6"/>
    <p:sldId id="264" r:id="rId7"/>
    <p:sldId id="258" r:id="rId8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88CD26-7365-407D-959A-54BE1BD455FA}" v="104" dt="2024-12-10T08:34:38.07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38"/>
    <p:restoredTop sz="94681"/>
  </p:normalViewPr>
  <p:slideViewPr>
    <p:cSldViewPr snapToGrid="0">
      <p:cViewPr varScale="1">
        <p:scale>
          <a:sx n="80" d="100"/>
          <a:sy n="80" d="100"/>
        </p:scale>
        <p:origin x="4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580CE04-1015-4996-8A8B-58AF84F1C3C7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1B381B2-2D98-4702-B776-77704D0EB36B}">
      <dgm:prSet custT="1"/>
      <dgm:spPr/>
      <dgm:t>
        <a:bodyPr/>
        <a:lstStyle/>
        <a:p>
          <a:pPr algn="l">
            <a:lnSpc>
              <a:spcPct val="100000"/>
            </a:lnSpc>
            <a:defRPr cap="all"/>
          </a:pPr>
          <a:r>
            <a:rPr lang="en-GB" sz="1800" b="1" dirty="0"/>
            <a:t>Ms Adie – Yoga/mindfulness </a:t>
          </a:r>
          <a:endParaRPr lang="en-US" sz="1800" dirty="0"/>
        </a:p>
      </dgm:t>
    </dgm:pt>
    <dgm:pt modelId="{ADC7D923-59F0-4232-ACF2-3AFBC97FC6D3}" type="parTrans" cxnId="{3BDB5E51-A7F6-4806-AF41-7483226E6430}">
      <dgm:prSet/>
      <dgm:spPr/>
      <dgm:t>
        <a:bodyPr/>
        <a:lstStyle/>
        <a:p>
          <a:endParaRPr lang="en-US"/>
        </a:p>
      </dgm:t>
    </dgm:pt>
    <dgm:pt modelId="{DA4A8438-A73F-4F43-86CE-A6F85E7D1A39}" type="sibTrans" cxnId="{3BDB5E51-A7F6-4806-AF41-7483226E6430}">
      <dgm:prSet/>
      <dgm:spPr/>
      <dgm:t>
        <a:bodyPr/>
        <a:lstStyle/>
        <a:p>
          <a:endParaRPr lang="en-US"/>
        </a:p>
      </dgm:t>
    </dgm:pt>
    <dgm:pt modelId="{9ECB82A2-1750-487A-A729-29114C85B46B}">
      <dgm:prSet custT="1"/>
      <dgm:spPr/>
      <dgm:t>
        <a:bodyPr/>
        <a:lstStyle/>
        <a:p>
          <a:pPr algn="l">
            <a:lnSpc>
              <a:spcPct val="100000"/>
            </a:lnSpc>
            <a:defRPr cap="all"/>
          </a:pPr>
          <a:r>
            <a:rPr lang="en-GB" sz="1800" b="1" dirty="0"/>
            <a:t>Mr Bauck – </a:t>
          </a:r>
        </a:p>
        <a:p>
          <a:pPr algn="l">
            <a:lnSpc>
              <a:spcPct val="100000"/>
            </a:lnSpc>
            <a:defRPr cap="all"/>
          </a:pPr>
          <a:r>
            <a:rPr lang="en-GB" sz="1800" b="1" dirty="0" err="1"/>
            <a:t>GoLF</a:t>
          </a:r>
          <a:endParaRPr lang="en-US" sz="1800" dirty="0"/>
        </a:p>
      </dgm:t>
    </dgm:pt>
    <dgm:pt modelId="{CCDD124C-AFC9-4547-B8DB-A82704B134FB}" type="parTrans" cxnId="{249DD5C9-7F87-45E6-900F-8B807576D621}">
      <dgm:prSet/>
      <dgm:spPr/>
      <dgm:t>
        <a:bodyPr/>
        <a:lstStyle/>
        <a:p>
          <a:endParaRPr lang="en-US"/>
        </a:p>
      </dgm:t>
    </dgm:pt>
    <dgm:pt modelId="{FE232FB4-2DBA-469E-B3B5-B1AA3AA0D91A}" type="sibTrans" cxnId="{249DD5C9-7F87-45E6-900F-8B807576D621}">
      <dgm:prSet/>
      <dgm:spPr/>
      <dgm:t>
        <a:bodyPr/>
        <a:lstStyle/>
        <a:p>
          <a:endParaRPr lang="en-US"/>
        </a:p>
      </dgm:t>
    </dgm:pt>
    <dgm:pt modelId="{3450DA32-F723-4BC8-BF2E-10E558FE6175}">
      <dgm:prSet custT="1"/>
      <dgm:spPr/>
      <dgm:t>
        <a:bodyPr/>
        <a:lstStyle/>
        <a:p>
          <a:pPr algn="l">
            <a:lnSpc>
              <a:spcPct val="100000"/>
            </a:lnSpc>
            <a:defRPr cap="all"/>
          </a:pPr>
          <a:r>
            <a:rPr lang="en-GB" sz="1800" b="1" dirty="0"/>
            <a:t>Mr Sharman – </a:t>
          </a:r>
        </a:p>
        <a:p>
          <a:pPr algn="l">
            <a:lnSpc>
              <a:spcPct val="100000"/>
            </a:lnSpc>
            <a:defRPr cap="all"/>
          </a:pPr>
          <a:r>
            <a:rPr lang="en-GB" sz="1800" b="1" dirty="0"/>
            <a:t>Tag Rugby </a:t>
          </a:r>
          <a:endParaRPr lang="en-US" sz="1800" dirty="0"/>
        </a:p>
      </dgm:t>
    </dgm:pt>
    <dgm:pt modelId="{8BB39467-BA66-480E-8443-043B286A93BC}" type="parTrans" cxnId="{22259F2F-6FE2-48AB-BFCF-0D6501A9FFDA}">
      <dgm:prSet/>
      <dgm:spPr/>
      <dgm:t>
        <a:bodyPr/>
        <a:lstStyle/>
        <a:p>
          <a:endParaRPr lang="en-US"/>
        </a:p>
      </dgm:t>
    </dgm:pt>
    <dgm:pt modelId="{FC313186-CB0D-414E-B5E4-B9411972A3DF}" type="sibTrans" cxnId="{22259F2F-6FE2-48AB-BFCF-0D6501A9FFDA}">
      <dgm:prSet/>
      <dgm:spPr/>
      <dgm:t>
        <a:bodyPr/>
        <a:lstStyle/>
        <a:p>
          <a:endParaRPr lang="en-US"/>
        </a:p>
      </dgm:t>
    </dgm:pt>
    <dgm:pt modelId="{C3EAFEDF-4E89-4E9D-B3B7-88DEADFE785E}">
      <dgm:prSet custT="1"/>
      <dgm:spPr/>
      <dgm:t>
        <a:bodyPr/>
        <a:lstStyle/>
        <a:p>
          <a:pPr algn="l">
            <a:lnSpc>
              <a:spcPct val="100000"/>
            </a:lnSpc>
            <a:defRPr cap="all"/>
          </a:pPr>
          <a:r>
            <a:rPr lang="en-GB" sz="1800" b="1" dirty="0"/>
            <a:t>Ms Bidgood – </a:t>
          </a:r>
        </a:p>
        <a:p>
          <a:pPr algn="l">
            <a:lnSpc>
              <a:spcPct val="100000"/>
            </a:lnSpc>
            <a:defRPr cap="all"/>
          </a:pPr>
          <a:r>
            <a:rPr lang="en-GB" sz="1800" b="1" dirty="0"/>
            <a:t>Dance </a:t>
          </a:r>
          <a:endParaRPr lang="en-US" sz="1800" dirty="0"/>
        </a:p>
      </dgm:t>
    </dgm:pt>
    <dgm:pt modelId="{03A8435E-B814-472B-A8C8-268CA9C8AE24}" type="parTrans" cxnId="{0A34D8ED-1B4F-4323-A109-A25270EF3D48}">
      <dgm:prSet/>
      <dgm:spPr/>
      <dgm:t>
        <a:bodyPr/>
        <a:lstStyle/>
        <a:p>
          <a:endParaRPr lang="en-US"/>
        </a:p>
      </dgm:t>
    </dgm:pt>
    <dgm:pt modelId="{AAA85C4E-4840-4401-BCB5-D03A3BD6CB30}" type="sibTrans" cxnId="{0A34D8ED-1B4F-4323-A109-A25270EF3D48}">
      <dgm:prSet/>
      <dgm:spPr/>
      <dgm:t>
        <a:bodyPr/>
        <a:lstStyle/>
        <a:p>
          <a:endParaRPr lang="en-US"/>
        </a:p>
      </dgm:t>
    </dgm:pt>
    <dgm:pt modelId="{8A27CCF0-29F5-4D9F-B4E1-A7BE92D96AA3}">
      <dgm:prSet custT="1"/>
      <dgm:spPr/>
      <dgm:t>
        <a:bodyPr/>
        <a:lstStyle/>
        <a:p>
          <a:pPr algn="l">
            <a:lnSpc>
              <a:spcPct val="100000"/>
            </a:lnSpc>
            <a:defRPr cap="all"/>
          </a:pPr>
          <a:r>
            <a:rPr lang="en-GB" sz="1800" b="1" dirty="0"/>
            <a:t>Ms Birkett – </a:t>
          </a:r>
        </a:p>
        <a:p>
          <a:pPr algn="l">
            <a:lnSpc>
              <a:spcPct val="100000"/>
            </a:lnSpc>
            <a:defRPr cap="all"/>
          </a:pPr>
          <a:r>
            <a:rPr lang="en-GB" sz="1800" b="1" dirty="0"/>
            <a:t>Hockey </a:t>
          </a:r>
          <a:endParaRPr lang="en-US" sz="1800" dirty="0"/>
        </a:p>
      </dgm:t>
    </dgm:pt>
    <dgm:pt modelId="{205A2DC2-572D-49C7-A6E3-5CA54FFF43EE}" type="parTrans" cxnId="{BFA2021D-2F22-4FB2-8441-B1449B71E658}">
      <dgm:prSet/>
      <dgm:spPr/>
      <dgm:t>
        <a:bodyPr/>
        <a:lstStyle/>
        <a:p>
          <a:endParaRPr lang="en-US"/>
        </a:p>
      </dgm:t>
    </dgm:pt>
    <dgm:pt modelId="{5729CBEB-01D3-4E89-AB16-F2A139CC3803}" type="sibTrans" cxnId="{BFA2021D-2F22-4FB2-8441-B1449B71E658}">
      <dgm:prSet/>
      <dgm:spPr/>
      <dgm:t>
        <a:bodyPr/>
        <a:lstStyle/>
        <a:p>
          <a:endParaRPr lang="en-US"/>
        </a:p>
      </dgm:t>
    </dgm:pt>
    <dgm:pt modelId="{0A2D8882-3D00-4804-990F-4634274A74BD}">
      <dgm:prSet custT="1"/>
      <dgm:spPr/>
      <dgm:t>
        <a:bodyPr/>
        <a:lstStyle/>
        <a:p>
          <a:pPr algn="l">
            <a:lnSpc>
              <a:spcPct val="100000"/>
            </a:lnSpc>
            <a:defRPr cap="all"/>
          </a:pPr>
          <a:r>
            <a:rPr lang="en-GB" sz="1800" b="1" dirty="0"/>
            <a:t>Ms </a:t>
          </a:r>
          <a:r>
            <a:rPr lang="en-GB" sz="1800" b="1" dirty="0" err="1"/>
            <a:t>Jablonska</a:t>
          </a:r>
          <a:r>
            <a:rPr lang="en-GB" sz="1800" b="1" dirty="0"/>
            <a:t> – Athletics </a:t>
          </a:r>
          <a:endParaRPr lang="en-US" sz="1800" dirty="0"/>
        </a:p>
      </dgm:t>
    </dgm:pt>
    <dgm:pt modelId="{4D83369A-350C-4E24-971A-D7C78DE72291}" type="parTrans" cxnId="{5536995C-2D77-4113-934E-C4AC346CD2E4}">
      <dgm:prSet/>
      <dgm:spPr/>
      <dgm:t>
        <a:bodyPr/>
        <a:lstStyle/>
        <a:p>
          <a:endParaRPr lang="en-US"/>
        </a:p>
      </dgm:t>
    </dgm:pt>
    <dgm:pt modelId="{4D4F5D00-6AB0-4DEE-A2CB-2E855452BEBD}" type="sibTrans" cxnId="{5536995C-2D77-4113-934E-C4AC346CD2E4}">
      <dgm:prSet/>
      <dgm:spPr/>
      <dgm:t>
        <a:bodyPr/>
        <a:lstStyle/>
        <a:p>
          <a:endParaRPr lang="en-US"/>
        </a:p>
      </dgm:t>
    </dgm:pt>
    <dgm:pt modelId="{C7ECA641-930A-44E3-AE13-952C7DCBDEAA}">
      <dgm:prSet custT="1"/>
      <dgm:spPr/>
      <dgm:t>
        <a:bodyPr/>
        <a:lstStyle/>
        <a:p>
          <a:pPr algn="l">
            <a:lnSpc>
              <a:spcPct val="100000"/>
            </a:lnSpc>
            <a:defRPr cap="all"/>
          </a:pPr>
          <a:r>
            <a:rPr lang="en-US" sz="1800" b="1" dirty="0" err="1"/>
            <a:t>Ms</a:t>
          </a:r>
          <a:r>
            <a:rPr lang="en-US" sz="1800" b="1" dirty="0"/>
            <a:t> Cox &amp; </a:t>
          </a:r>
          <a:r>
            <a:rPr lang="en-US" sz="1800" b="1" dirty="0" err="1"/>
            <a:t>Ms</a:t>
          </a:r>
          <a:r>
            <a:rPr lang="en-US" sz="1800" b="1" dirty="0"/>
            <a:t> DAY – </a:t>
          </a:r>
        </a:p>
        <a:p>
          <a:pPr algn="l">
            <a:lnSpc>
              <a:spcPct val="100000"/>
            </a:lnSpc>
            <a:defRPr cap="all"/>
          </a:pPr>
          <a:r>
            <a:rPr lang="en-US" sz="1800" b="1" dirty="0"/>
            <a:t>Tennis </a:t>
          </a:r>
        </a:p>
      </dgm:t>
    </dgm:pt>
    <dgm:pt modelId="{CF39FAA6-9F17-4EB3-8CCC-EAA410F6BF5D}" type="parTrans" cxnId="{358E38C5-2F1E-4B10-87AD-EDCEA30972C9}">
      <dgm:prSet/>
      <dgm:spPr/>
      <dgm:t>
        <a:bodyPr/>
        <a:lstStyle/>
        <a:p>
          <a:endParaRPr lang="en-GB"/>
        </a:p>
      </dgm:t>
    </dgm:pt>
    <dgm:pt modelId="{3AB41CAA-370B-4FE3-977C-EB4DFF273BC1}" type="sibTrans" cxnId="{358E38C5-2F1E-4B10-87AD-EDCEA30972C9}">
      <dgm:prSet/>
      <dgm:spPr/>
      <dgm:t>
        <a:bodyPr/>
        <a:lstStyle/>
        <a:p>
          <a:endParaRPr lang="en-GB"/>
        </a:p>
      </dgm:t>
    </dgm:pt>
    <dgm:pt modelId="{BCE45964-04A8-483A-B62C-E290AE681EFF}">
      <dgm:prSet custT="1"/>
      <dgm:spPr/>
      <dgm:t>
        <a:bodyPr/>
        <a:lstStyle/>
        <a:p>
          <a:pPr algn="l">
            <a:lnSpc>
              <a:spcPct val="100000"/>
            </a:lnSpc>
            <a:defRPr cap="all"/>
          </a:pPr>
          <a:r>
            <a:rPr lang="en-US" sz="1800" b="1" dirty="0" err="1"/>
            <a:t>Mr</a:t>
          </a:r>
          <a:r>
            <a:rPr lang="en-US" sz="1800" b="1" dirty="0"/>
            <a:t> Hassan – </a:t>
          </a:r>
        </a:p>
        <a:p>
          <a:pPr algn="l">
            <a:lnSpc>
              <a:spcPct val="100000"/>
            </a:lnSpc>
            <a:defRPr cap="all"/>
          </a:pPr>
          <a:r>
            <a:rPr lang="en-US" sz="1800" b="1" dirty="0"/>
            <a:t>Team building games </a:t>
          </a:r>
        </a:p>
      </dgm:t>
    </dgm:pt>
    <dgm:pt modelId="{888EB95D-627A-4B9A-B29E-8901B3058450}" type="parTrans" cxnId="{DAB2F59C-FF58-4D20-AEA3-1C809583DD64}">
      <dgm:prSet/>
      <dgm:spPr/>
      <dgm:t>
        <a:bodyPr/>
        <a:lstStyle/>
        <a:p>
          <a:endParaRPr lang="en-GB"/>
        </a:p>
      </dgm:t>
    </dgm:pt>
    <dgm:pt modelId="{E84CAA9F-A5A8-4562-9380-247EDAEE19F5}" type="sibTrans" cxnId="{DAB2F59C-FF58-4D20-AEA3-1C809583DD64}">
      <dgm:prSet/>
      <dgm:spPr/>
      <dgm:t>
        <a:bodyPr/>
        <a:lstStyle/>
        <a:p>
          <a:endParaRPr lang="en-GB"/>
        </a:p>
      </dgm:t>
    </dgm:pt>
    <dgm:pt modelId="{059BF53F-63C5-42E6-B43B-723A80C0C062}" type="pres">
      <dgm:prSet presAssocID="{2580CE04-1015-4996-8A8B-58AF84F1C3C7}" presName="diagram" presStyleCnt="0">
        <dgm:presLayoutVars>
          <dgm:dir/>
          <dgm:resizeHandles val="exact"/>
        </dgm:presLayoutVars>
      </dgm:prSet>
      <dgm:spPr/>
    </dgm:pt>
    <dgm:pt modelId="{6767255E-6B44-4A3C-93A9-EE6599B65622}" type="pres">
      <dgm:prSet presAssocID="{A1B381B2-2D98-4702-B776-77704D0EB36B}" presName="node" presStyleLbl="node1" presStyleIdx="0" presStyleCnt="8">
        <dgm:presLayoutVars>
          <dgm:bulletEnabled val="1"/>
        </dgm:presLayoutVars>
      </dgm:prSet>
      <dgm:spPr/>
    </dgm:pt>
    <dgm:pt modelId="{E3BE05D7-0D9E-45A5-91C2-50AC7B691E95}" type="pres">
      <dgm:prSet presAssocID="{DA4A8438-A73F-4F43-86CE-A6F85E7D1A39}" presName="sibTrans" presStyleCnt="0"/>
      <dgm:spPr/>
    </dgm:pt>
    <dgm:pt modelId="{1BB442B4-EDBB-4220-8BB7-7942D12B88EE}" type="pres">
      <dgm:prSet presAssocID="{9ECB82A2-1750-487A-A729-29114C85B46B}" presName="node" presStyleLbl="node1" presStyleIdx="1" presStyleCnt="8">
        <dgm:presLayoutVars>
          <dgm:bulletEnabled val="1"/>
        </dgm:presLayoutVars>
      </dgm:prSet>
      <dgm:spPr/>
    </dgm:pt>
    <dgm:pt modelId="{C60CA4CB-8DFD-42F1-B081-52F4FD906746}" type="pres">
      <dgm:prSet presAssocID="{FE232FB4-2DBA-469E-B3B5-B1AA3AA0D91A}" presName="sibTrans" presStyleCnt="0"/>
      <dgm:spPr/>
    </dgm:pt>
    <dgm:pt modelId="{4F817DD7-F7CF-420B-826E-F1D2508A5B32}" type="pres">
      <dgm:prSet presAssocID="{3450DA32-F723-4BC8-BF2E-10E558FE6175}" presName="node" presStyleLbl="node1" presStyleIdx="2" presStyleCnt="8">
        <dgm:presLayoutVars>
          <dgm:bulletEnabled val="1"/>
        </dgm:presLayoutVars>
      </dgm:prSet>
      <dgm:spPr/>
    </dgm:pt>
    <dgm:pt modelId="{A9CC7B75-7194-4FFF-A109-C0B2AEBCC5CC}" type="pres">
      <dgm:prSet presAssocID="{FC313186-CB0D-414E-B5E4-B9411972A3DF}" presName="sibTrans" presStyleCnt="0"/>
      <dgm:spPr/>
    </dgm:pt>
    <dgm:pt modelId="{4CFA246A-5319-4EFA-99EA-55411C0A211D}" type="pres">
      <dgm:prSet presAssocID="{C3EAFEDF-4E89-4E9D-B3B7-88DEADFE785E}" presName="node" presStyleLbl="node1" presStyleIdx="3" presStyleCnt="8">
        <dgm:presLayoutVars>
          <dgm:bulletEnabled val="1"/>
        </dgm:presLayoutVars>
      </dgm:prSet>
      <dgm:spPr/>
    </dgm:pt>
    <dgm:pt modelId="{B6C787DC-8338-4378-9596-C1B8A569E944}" type="pres">
      <dgm:prSet presAssocID="{AAA85C4E-4840-4401-BCB5-D03A3BD6CB30}" presName="sibTrans" presStyleCnt="0"/>
      <dgm:spPr/>
    </dgm:pt>
    <dgm:pt modelId="{E80A4E31-70CA-444E-BA81-1DCC076DCD8A}" type="pres">
      <dgm:prSet presAssocID="{8A27CCF0-29F5-4D9F-B4E1-A7BE92D96AA3}" presName="node" presStyleLbl="node1" presStyleIdx="4" presStyleCnt="8">
        <dgm:presLayoutVars>
          <dgm:bulletEnabled val="1"/>
        </dgm:presLayoutVars>
      </dgm:prSet>
      <dgm:spPr/>
    </dgm:pt>
    <dgm:pt modelId="{1E63D805-FFD9-43FA-9525-B9F831BB85FA}" type="pres">
      <dgm:prSet presAssocID="{5729CBEB-01D3-4E89-AB16-F2A139CC3803}" presName="sibTrans" presStyleCnt="0"/>
      <dgm:spPr/>
    </dgm:pt>
    <dgm:pt modelId="{AEDEF5F3-A654-4C0A-94A1-DF595D661D72}" type="pres">
      <dgm:prSet presAssocID="{0A2D8882-3D00-4804-990F-4634274A74BD}" presName="node" presStyleLbl="node1" presStyleIdx="5" presStyleCnt="8">
        <dgm:presLayoutVars>
          <dgm:bulletEnabled val="1"/>
        </dgm:presLayoutVars>
      </dgm:prSet>
      <dgm:spPr/>
    </dgm:pt>
    <dgm:pt modelId="{7D133B93-97EC-493D-BAB1-8DDCBC740BBE}" type="pres">
      <dgm:prSet presAssocID="{4D4F5D00-6AB0-4DEE-A2CB-2E855452BEBD}" presName="sibTrans" presStyleCnt="0"/>
      <dgm:spPr/>
    </dgm:pt>
    <dgm:pt modelId="{6B1824BA-7842-4EC5-B644-EA66D9090779}" type="pres">
      <dgm:prSet presAssocID="{C7ECA641-930A-44E3-AE13-952C7DCBDEAA}" presName="node" presStyleLbl="node1" presStyleIdx="6" presStyleCnt="8" custLinFactNeighborX="-54985" custLinFactNeighborY="3117">
        <dgm:presLayoutVars>
          <dgm:bulletEnabled val="1"/>
        </dgm:presLayoutVars>
      </dgm:prSet>
      <dgm:spPr/>
    </dgm:pt>
    <dgm:pt modelId="{B586AA09-D8B8-4F87-A956-91F9175FC3DA}" type="pres">
      <dgm:prSet presAssocID="{3AB41CAA-370B-4FE3-977C-EB4DFF273BC1}" presName="sibTrans" presStyleCnt="0"/>
      <dgm:spPr/>
    </dgm:pt>
    <dgm:pt modelId="{16F4442F-8F4D-4A56-8E72-E7C7917DBC4C}" type="pres">
      <dgm:prSet presAssocID="{BCE45964-04A8-483A-B62C-E290AE681EFF}" presName="node" presStyleLbl="node1" presStyleIdx="7" presStyleCnt="8" custLinFactNeighborX="-52857" custLinFactNeighborY="3117">
        <dgm:presLayoutVars>
          <dgm:bulletEnabled val="1"/>
        </dgm:presLayoutVars>
      </dgm:prSet>
      <dgm:spPr/>
    </dgm:pt>
  </dgm:ptLst>
  <dgm:cxnLst>
    <dgm:cxn modelId="{3BEF3B01-718D-4B24-A3B5-A87371851C89}" type="presOf" srcId="{A1B381B2-2D98-4702-B776-77704D0EB36B}" destId="{6767255E-6B44-4A3C-93A9-EE6599B65622}" srcOrd="0" destOrd="0" presId="urn:microsoft.com/office/officeart/2005/8/layout/default"/>
    <dgm:cxn modelId="{BFA2021D-2F22-4FB2-8441-B1449B71E658}" srcId="{2580CE04-1015-4996-8A8B-58AF84F1C3C7}" destId="{8A27CCF0-29F5-4D9F-B4E1-A7BE92D96AA3}" srcOrd="4" destOrd="0" parTransId="{205A2DC2-572D-49C7-A6E3-5CA54FFF43EE}" sibTransId="{5729CBEB-01D3-4E89-AB16-F2A139CC3803}"/>
    <dgm:cxn modelId="{BCC1FA29-74BD-47DD-914F-4255AF8ABC16}" type="presOf" srcId="{3450DA32-F723-4BC8-BF2E-10E558FE6175}" destId="{4F817DD7-F7CF-420B-826E-F1D2508A5B32}" srcOrd="0" destOrd="0" presId="urn:microsoft.com/office/officeart/2005/8/layout/default"/>
    <dgm:cxn modelId="{BE46692E-9333-4836-9D6F-FA325138E214}" type="presOf" srcId="{0A2D8882-3D00-4804-990F-4634274A74BD}" destId="{AEDEF5F3-A654-4C0A-94A1-DF595D661D72}" srcOrd="0" destOrd="0" presId="urn:microsoft.com/office/officeart/2005/8/layout/default"/>
    <dgm:cxn modelId="{22259F2F-6FE2-48AB-BFCF-0D6501A9FFDA}" srcId="{2580CE04-1015-4996-8A8B-58AF84F1C3C7}" destId="{3450DA32-F723-4BC8-BF2E-10E558FE6175}" srcOrd="2" destOrd="0" parTransId="{8BB39467-BA66-480E-8443-043B286A93BC}" sibTransId="{FC313186-CB0D-414E-B5E4-B9411972A3DF}"/>
    <dgm:cxn modelId="{5536995C-2D77-4113-934E-C4AC346CD2E4}" srcId="{2580CE04-1015-4996-8A8B-58AF84F1C3C7}" destId="{0A2D8882-3D00-4804-990F-4634274A74BD}" srcOrd="5" destOrd="0" parTransId="{4D83369A-350C-4E24-971A-D7C78DE72291}" sibTransId="{4D4F5D00-6AB0-4DEE-A2CB-2E855452BEBD}"/>
    <dgm:cxn modelId="{B040DF4F-8BA8-4995-B52F-615FADE23773}" type="presOf" srcId="{BCE45964-04A8-483A-B62C-E290AE681EFF}" destId="{16F4442F-8F4D-4A56-8E72-E7C7917DBC4C}" srcOrd="0" destOrd="0" presId="urn:microsoft.com/office/officeart/2005/8/layout/default"/>
    <dgm:cxn modelId="{3BDB5E51-A7F6-4806-AF41-7483226E6430}" srcId="{2580CE04-1015-4996-8A8B-58AF84F1C3C7}" destId="{A1B381B2-2D98-4702-B776-77704D0EB36B}" srcOrd="0" destOrd="0" parTransId="{ADC7D923-59F0-4232-ACF2-3AFBC97FC6D3}" sibTransId="{DA4A8438-A73F-4F43-86CE-A6F85E7D1A39}"/>
    <dgm:cxn modelId="{624F7953-E4C7-4452-9267-A5239E6A9E7D}" type="presOf" srcId="{C7ECA641-930A-44E3-AE13-952C7DCBDEAA}" destId="{6B1824BA-7842-4EC5-B644-EA66D9090779}" srcOrd="0" destOrd="0" presId="urn:microsoft.com/office/officeart/2005/8/layout/default"/>
    <dgm:cxn modelId="{B0CFBC90-545D-4120-8D7C-7E19266409F5}" type="presOf" srcId="{9ECB82A2-1750-487A-A729-29114C85B46B}" destId="{1BB442B4-EDBB-4220-8BB7-7942D12B88EE}" srcOrd="0" destOrd="0" presId="urn:microsoft.com/office/officeart/2005/8/layout/default"/>
    <dgm:cxn modelId="{0DC7AD98-E229-46BA-AC58-90E9CD347C3F}" type="presOf" srcId="{C3EAFEDF-4E89-4E9D-B3B7-88DEADFE785E}" destId="{4CFA246A-5319-4EFA-99EA-55411C0A211D}" srcOrd="0" destOrd="0" presId="urn:microsoft.com/office/officeart/2005/8/layout/default"/>
    <dgm:cxn modelId="{DAB2F59C-FF58-4D20-AEA3-1C809583DD64}" srcId="{2580CE04-1015-4996-8A8B-58AF84F1C3C7}" destId="{BCE45964-04A8-483A-B62C-E290AE681EFF}" srcOrd="7" destOrd="0" parTransId="{888EB95D-627A-4B9A-B29E-8901B3058450}" sibTransId="{E84CAA9F-A5A8-4562-9380-247EDAEE19F5}"/>
    <dgm:cxn modelId="{18848EA4-5161-4D1C-A87E-B24CB8446936}" type="presOf" srcId="{8A27CCF0-29F5-4D9F-B4E1-A7BE92D96AA3}" destId="{E80A4E31-70CA-444E-BA81-1DCC076DCD8A}" srcOrd="0" destOrd="0" presId="urn:microsoft.com/office/officeart/2005/8/layout/default"/>
    <dgm:cxn modelId="{358E38C5-2F1E-4B10-87AD-EDCEA30972C9}" srcId="{2580CE04-1015-4996-8A8B-58AF84F1C3C7}" destId="{C7ECA641-930A-44E3-AE13-952C7DCBDEAA}" srcOrd="6" destOrd="0" parTransId="{CF39FAA6-9F17-4EB3-8CCC-EAA410F6BF5D}" sibTransId="{3AB41CAA-370B-4FE3-977C-EB4DFF273BC1}"/>
    <dgm:cxn modelId="{249DD5C9-7F87-45E6-900F-8B807576D621}" srcId="{2580CE04-1015-4996-8A8B-58AF84F1C3C7}" destId="{9ECB82A2-1750-487A-A729-29114C85B46B}" srcOrd="1" destOrd="0" parTransId="{CCDD124C-AFC9-4547-B8DB-A82704B134FB}" sibTransId="{FE232FB4-2DBA-469E-B3B5-B1AA3AA0D91A}"/>
    <dgm:cxn modelId="{0A34D8ED-1B4F-4323-A109-A25270EF3D48}" srcId="{2580CE04-1015-4996-8A8B-58AF84F1C3C7}" destId="{C3EAFEDF-4E89-4E9D-B3B7-88DEADFE785E}" srcOrd="3" destOrd="0" parTransId="{03A8435E-B814-472B-A8C8-268CA9C8AE24}" sibTransId="{AAA85C4E-4840-4401-BCB5-D03A3BD6CB30}"/>
    <dgm:cxn modelId="{9A897BFF-B9C6-4D1B-A24A-7C12C909D091}" type="presOf" srcId="{2580CE04-1015-4996-8A8B-58AF84F1C3C7}" destId="{059BF53F-63C5-42E6-B43B-723A80C0C062}" srcOrd="0" destOrd="0" presId="urn:microsoft.com/office/officeart/2005/8/layout/default"/>
    <dgm:cxn modelId="{47F9B7D7-92A0-41F9-A160-F4B33DB03DAE}" type="presParOf" srcId="{059BF53F-63C5-42E6-B43B-723A80C0C062}" destId="{6767255E-6B44-4A3C-93A9-EE6599B65622}" srcOrd="0" destOrd="0" presId="urn:microsoft.com/office/officeart/2005/8/layout/default"/>
    <dgm:cxn modelId="{E2E17441-E3D0-496E-A8A8-DE6899A5F2FD}" type="presParOf" srcId="{059BF53F-63C5-42E6-B43B-723A80C0C062}" destId="{E3BE05D7-0D9E-45A5-91C2-50AC7B691E95}" srcOrd="1" destOrd="0" presId="urn:microsoft.com/office/officeart/2005/8/layout/default"/>
    <dgm:cxn modelId="{DBC6F7A3-5CCC-41C1-AB43-939FE9162556}" type="presParOf" srcId="{059BF53F-63C5-42E6-B43B-723A80C0C062}" destId="{1BB442B4-EDBB-4220-8BB7-7942D12B88EE}" srcOrd="2" destOrd="0" presId="urn:microsoft.com/office/officeart/2005/8/layout/default"/>
    <dgm:cxn modelId="{821C3C30-2AEF-4BD7-B894-D6E31F26B6EC}" type="presParOf" srcId="{059BF53F-63C5-42E6-B43B-723A80C0C062}" destId="{C60CA4CB-8DFD-42F1-B081-52F4FD906746}" srcOrd="3" destOrd="0" presId="urn:microsoft.com/office/officeart/2005/8/layout/default"/>
    <dgm:cxn modelId="{8D030B63-D0ED-4DCB-947E-6A4658FC7B18}" type="presParOf" srcId="{059BF53F-63C5-42E6-B43B-723A80C0C062}" destId="{4F817DD7-F7CF-420B-826E-F1D2508A5B32}" srcOrd="4" destOrd="0" presId="urn:microsoft.com/office/officeart/2005/8/layout/default"/>
    <dgm:cxn modelId="{4DE7E7CD-E9B7-47E5-9A9D-6412C2F3B4D2}" type="presParOf" srcId="{059BF53F-63C5-42E6-B43B-723A80C0C062}" destId="{A9CC7B75-7194-4FFF-A109-C0B2AEBCC5CC}" srcOrd="5" destOrd="0" presId="urn:microsoft.com/office/officeart/2005/8/layout/default"/>
    <dgm:cxn modelId="{547B8985-F90D-4876-A020-E61C1D46E0F1}" type="presParOf" srcId="{059BF53F-63C5-42E6-B43B-723A80C0C062}" destId="{4CFA246A-5319-4EFA-99EA-55411C0A211D}" srcOrd="6" destOrd="0" presId="urn:microsoft.com/office/officeart/2005/8/layout/default"/>
    <dgm:cxn modelId="{FAA8437D-E696-4736-AAE7-CB7124D4E1E3}" type="presParOf" srcId="{059BF53F-63C5-42E6-B43B-723A80C0C062}" destId="{B6C787DC-8338-4378-9596-C1B8A569E944}" srcOrd="7" destOrd="0" presId="urn:microsoft.com/office/officeart/2005/8/layout/default"/>
    <dgm:cxn modelId="{E0AC2039-2A13-4D5C-9C1F-22A44C897E1A}" type="presParOf" srcId="{059BF53F-63C5-42E6-B43B-723A80C0C062}" destId="{E80A4E31-70CA-444E-BA81-1DCC076DCD8A}" srcOrd="8" destOrd="0" presId="urn:microsoft.com/office/officeart/2005/8/layout/default"/>
    <dgm:cxn modelId="{5198458A-15DC-496A-8206-CE6DAC076697}" type="presParOf" srcId="{059BF53F-63C5-42E6-B43B-723A80C0C062}" destId="{1E63D805-FFD9-43FA-9525-B9F831BB85FA}" srcOrd="9" destOrd="0" presId="urn:microsoft.com/office/officeart/2005/8/layout/default"/>
    <dgm:cxn modelId="{B12DBE07-7943-4DEC-9BE5-452B8F2E08E2}" type="presParOf" srcId="{059BF53F-63C5-42E6-B43B-723A80C0C062}" destId="{AEDEF5F3-A654-4C0A-94A1-DF595D661D72}" srcOrd="10" destOrd="0" presId="urn:microsoft.com/office/officeart/2005/8/layout/default"/>
    <dgm:cxn modelId="{93AD6849-C60D-4309-9BA1-2DD242336D55}" type="presParOf" srcId="{059BF53F-63C5-42E6-B43B-723A80C0C062}" destId="{7D133B93-97EC-493D-BAB1-8DDCBC740BBE}" srcOrd="11" destOrd="0" presId="urn:microsoft.com/office/officeart/2005/8/layout/default"/>
    <dgm:cxn modelId="{6820520B-F786-4CEC-8585-2D40ABF89623}" type="presParOf" srcId="{059BF53F-63C5-42E6-B43B-723A80C0C062}" destId="{6B1824BA-7842-4EC5-B644-EA66D9090779}" srcOrd="12" destOrd="0" presId="urn:microsoft.com/office/officeart/2005/8/layout/default"/>
    <dgm:cxn modelId="{9BB6FF77-479F-4E48-B187-9175C1DCA654}" type="presParOf" srcId="{059BF53F-63C5-42E6-B43B-723A80C0C062}" destId="{B586AA09-D8B8-4F87-A956-91F9175FC3DA}" srcOrd="13" destOrd="0" presId="urn:microsoft.com/office/officeart/2005/8/layout/default"/>
    <dgm:cxn modelId="{00B48813-5243-47C3-BDC6-82DB625163C9}" type="presParOf" srcId="{059BF53F-63C5-42E6-B43B-723A80C0C062}" destId="{16F4442F-8F4D-4A56-8E72-E7C7917DBC4C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67255E-6B44-4A3C-93A9-EE6599B65622}">
      <dsp:nvSpPr>
        <dsp:cNvPr id="0" name=""/>
        <dsp:cNvSpPr/>
      </dsp:nvSpPr>
      <dsp:spPr>
        <a:xfrm>
          <a:off x="0" y="42348"/>
          <a:ext cx="2801767" cy="1681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/>
            <a:t>Ms Adie – Yoga/mindfulness </a:t>
          </a:r>
          <a:endParaRPr lang="en-US" sz="1800" kern="1200" dirty="0"/>
        </a:p>
      </dsp:txBody>
      <dsp:txXfrm>
        <a:off x="0" y="42348"/>
        <a:ext cx="2801767" cy="1681060"/>
      </dsp:txXfrm>
    </dsp:sp>
    <dsp:sp modelId="{1BB442B4-EDBB-4220-8BB7-7942D12B88EE}">
      <dsp:nvSpPr>
        <dsp:cNvPr id="0" name=""/>
        <dsp:cNvSpPr/>
      </dsp:nvSpPr>
      <dsp:spPr>
        <a:xfrm>
          <a:off x="3081944" y="42348"/>
          <a:ext cx="2801767" cy="1681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/>
            <a:t>Mr Bauck –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 err="1"/>
            <a:t>GoLF</a:t>
          </a:r>
          <a:endParaRPr lang="en-US" sz="1800" kern="1200" dirty="0"/>
        </a:p>
      </dsp:txBody>
      <dsp:txXfrm>
        <a:off x="3081944" y="42348"/>
        <a:ext cx="2801767" cy="1681060"/>
      </dsp:txXfrm>
    </dsp:sp>
    <dsp:sp modelId="{4F817DD7-F7CF-420B-826E-F1D2508A5B32}">
      <dsp:nvSpPr>
        <dsp:cNvPr id="0" name=""/>
        <dsp:cNvSpPr/>
      </dsp:nvSpPr>
      <dsp:spPr>
        <a:xfrm>
          <a:off x="6163889" y="42348"/>
          <a:ext cx="2801767" cy="1681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/>
            <a:t>Mr Sharman –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/>
            <a:t>Tag Rugby </a:t>
          </a:r>
          <a:endParaRPr lang="en-US" sz="1800" kern="1200" dirty="0"/>
        </a:p>
      </dsp:txBody>
      <dsp:txXfrm>
        <a:off x="6163889" y="42348"/>
        <a:ext cx="2801767" cy="1681060"/>
      </dsp:txXfrm>
    </dsp:sp>
    <dsp:sp modelId="{4CFA246A-5319-4EFA-99EA-55411C0A211D}">
      <dsp:nvSpPr>
        <dsp:cNvPr id="0" name=""/>
        <dsp:cNvSpPr/>
      </dsp:nvSpPr>
      <dsp:spPr>
        <a:xfrm>
          <a:off x="0" y="2003586"/>
          <a:ext cx="2801767" cy="1681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/>
            <a:t>Ms Bidgood –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/>
            <a:t>Dance </a:t>
          </a:r>
          <a:endParaRPr lang="en-US" sz="1800" kern="1200" dirty="0"/>
        </a:p>
      </dsp:txBody>
      <dsp:txXfrm>
        <a:off x="0" y="2003586"/>
        <a:ext cx="2801767" cy="1681060"/>
      </dsp:txXfrm>
    </dsp:sp>
    <dsp:sp modelId="{E80A4E31-70CA-444E-BA81-1DCC076DCD8A}">
      <dsp:nvSpPr>
        <dsp:cNvPr id="0" name=""/>
        <dsp:cNvSpPr/>
      </dsp:nvSpPr>
      <dsp:spPr>
        <a:xfrm>
          <a:off x="3081944" y="2003586"/>
          <a:ext cx="2801767" cy="1681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/>
            <a:t>Ms Birkett –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/>
            <a:t>Hockey </a:t>
          </a:r>
          <a:endParaRPr lang="en-US" sz="1800" kern="1200" dirty="0"/>
        </a:p>
      </dsp:txBody>
      <dsp:txXfrm>
        <a:off x="3081944" y="2003586"/>
        <a:ext cx="2801767" cy="1681060"/>
      </dsp:txXfrm>
    </dsp:sp>
    <dsp:sp modelId="{AEDEF5F3-A654-4C0A-94A1-DF595D661D72}">
      <dsp:nvSpPr>
        <dsp:cNvPr id="0" name=""/>
        <dsp:cNvSpPr/>
      </dsp:nvSpPr>
      <dsp:spPr>
        <a:xfrm>
          <a:off x="6163889" y="2003586"/>
          <a:ext cx="2801767" cy="1681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800" b="1" kern="1200" dirty="0"/>
            <a:t>Ms </a:t>
          </a:r>
          <a:r>
            <a:rPr lang="en-GB" sz="1800" b="1" kern="1200" dirty="0" err="1"/>
            <a:t>Jablonska</a:t>
          </a:r>
          <a:r>
            <a:rPr lang="en-GB" sz="1800" b="1" kern="1200" dirty="0"/>
            <a:t> – Athletics </a:t>
          </a:r>
          <a:endParaRPr lang="en-US" sz="1800" kern="1200" dirty="0"/>
        </a:p>
      </dsp:txBody>
      <dsp:txXfrm>
        <a:off x="6163889" y="2003586"/>
        <a:ext cx="2801767" cy="1681060"/>
      </dsp:txXfrm>
    </dsp:sp>
    <dsp:sp modelId="{6B1824BA-7842-4EC5-B644-EA66D9090779}">
      <dsp:nvSpPr>
        <dsp:cNvPr id="0" name=""/>
        <dsp:cNvSpPr/>
      </dsp:nvSpPr>
      <dsp:spPr>
        <a:xfrm>
          <a:off x="420" y="4007172"/>
          <a:ext cx="2801767" cy="1681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b="1" kern="1200" dirty="0" err="1"/>
            <a:t>Ms</a:t>
          </a:r>
          <a:r>
            <a:rPr lang="en-US" sz="1800" b="1" kern="1200" dirty="0"/>
            <a:t> Cox &amp; </a:t>
          </a:r>
          <a:r>
            <a:rPr lang="en-US" sz="1800" b="1" kern="1200" dirty="0" err="1"/>
            <a:t>Ms</a:t>
          </a:r>
          <a:r>
            <a:rPr lang="en-US" sz="1800" b="1" kern="1200" dirty="0"/>
            <a:t> DAY –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b="1" kern="1200" dirty="0"/>
            <a:t>Tennis </a:t>
          </a:r>
        </a:p>
      </dsp:txBody>
      <dsp:txXfrm>
        <a:off x="420" y="4007172"/>
        <a:ext cx="2801767" cy="1681060"/>
      </dsp:txXfrm>
    </dsp:sp>
    <dsp:sp modelId="{16F4442F-8F4D-4A56-8E72-E7C7917DBC4C}">
      <dsp:nvSpPr>
        <dsp:cNvPr id="0" name=""/>
        <dsp:cNvSpPr/>
      </dsp:nvSpPr>
      <dsp:spPr>
        <a:xfrm>
          <a:off x="3141986" y="4007172"/>
          <a:ext cx="2801767" cy="16810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b="1" kern="1200" dirty="0" err="1"/>
            <a:t>Mr</a:t>
          </a:r>
          <a:r>
            <a:rPr lang="en-US" sz="1800" b="1" kern="1200" dirty="0"/>
            <a:t> Hassan – </a:t>
          </a:r>
        </a:p>
        <a:p>
          <a:pPr marL="0" lvl="0" indent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800" b="1" kern="1200" dirty="0"/>
            <a:t>Team building games </a:t>
          </a:r>
        </a:p>
      </dsp:txBody>
      <dsp:txXfrm>
        <a:off x="3141986" y="4007172"/>
        <a:ext cx="2801767" cy="16810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111" tIns="45555" rIns="91111" bIns="45555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111" tIns="45555" rIns="91111" bIns="45555" rtlCol="0"/>
          <a:lstStyle>
            <a:lvl1pPr algn="r">
              <a:defRPr sz="1200"/>
            </a:lvl1pPr>
          </a:lstStyle>
          <a:p>
            <a:fld id="{559CD2FD-8887-48AB-A621-023FC68BF9F9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111" tIns="45555" rIns="91111" bIns="45555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111" tIns="45555" rIns="91111" bIns="4555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17"/>
            <a:ext cx="2945659" cy="495347"/>
          </a:xfrm>
          <a:prstGeom prst="rect">
            <a:avLst/>
          </a:prstGeom>
        </p:spPr>
        <p:txBody>
          <a:bodyPr vert="horz" lIns="91111" tIns="45555" rIns="91111" bIns="45555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17"/>
            <a:ext cx="2945659" cy="495347"/>
          </a:xfrm>
          <a:prstGeom prst="rect">
            <a:avLst/>
          </a:prstGeom>
        </p:spPr>
        <p:txBody>
          <a:bodyPr vert="horz" lIns="91111" tIns="45555" rIns="91111" bIns="45555" rtlCol="0" anchor="b"/>
          <a:lstStyle>
            <a:lvl1pPr algn="r">
              <a:defRPr sz="1200"/>
            </a:lvl1pPr>
          </a:lstStyle>
          <a:p>
            <a:fld id="{81AD6925-DAFD-4C25-B0DA-48F6F9D05F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3123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20317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1499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97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797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634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055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2818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828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9677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9409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23324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02657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5874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2176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8200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892553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5227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3416BAF-97DE-C24F-BEEC-01361C66820C}" type="datetimeFigureOut">
              <a:rPr lang="en-GB" smtClean="0"/>
              <a:t>08/12/2024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E92D2EC-F3C3-EC41-A60F-8F88003B86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3660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13" Type="http://schemas.openxmlformats.org/officeDocument/2006/relationships/image" Target="../media/image2.jpeg"/><Relationship Id="rId3" Type="http://schemas.openxmlformats.org/officeDocument/2006/relationships/video" Target="https://www.youtube.com/embed/_vPYsqaTCXk?feature=oembed" TargetMode="External"/><Relationship Id="rId7" Type="http://schemas.openxmlformats.org/officeDocument/2006/relationships/image" Target="../media/image1.jpg"/><Relationship Id="rId12" Type="http://schemas.microsoft.com/office/2007/relationships/diagramDrawing" Target="../diagrams/drawing1.xml"/><Relationship Id="rId17" Type="http://schemas.openxmlformats.org/officeDocument/2006/relationships/image" Target="../media/image6.jpeg"/><Relationship Id="rId2" Type="http://schemas.openxmlformats.org/officeDocument/2006/relationships/video" Target="https://www.youtube.com/embed/ZqgdC5qh0PE?feature=oembed" TargetMode="External"/><Relationship Id="rId16" Type="http://schemas.openxmlformats.org/officeDocument/2006/relationships/image" Target="../media/image5.jpeg"/><Relationship Id="rId1" Type="http://schemas.openxmlformats.org/officeDocument/2006/relationships/video" Target="https://www.youtube.com/embed/pLykeoPhEiI?feature=oembed" TargetMode="External"/><Relationship Id="rId6" Type="http://schemas.openxmlformats.org/officeDocument/2006/relationships/slideLayout" Target="../slideLayouts/slideLayout1.xml"/><Relationship Id="rId11" Type="http://schemas.openxmlformats.org/officeDocument/2006/relationships/diagramColors" Target="../diagrams/colors1.xml"/><Relationship Id="rId5" Type="http://schemas.openxmlformats.org/officeDocument/2006/relationships/video" Target="https://www.youtube.com/embed/conmVTLxNCM?feature=oembed" TargetMode="External"/><Relationship Id="rId15" Type="http://schemas.openxmlformats.org/officeDocument/2006/relationships/image" Target="../media/image4.jpeg"/><Relationship Id="rId10" Type="http://schemas.openxmlformats.org/officeDocument/2006/relationships/diagramQuickStyle" Target="../diagrams/quickStyle1.xml"/><Relationship Id="rId4" Type="http://schemas.openxmlformats.org/officeDocument/2006/relationships/video" Target="https://www.youtube.com/embed/9N3Ved3Cx0I?feature=oembed" TargetMode="External"/><Relationship Id="rId9" Type="http://schemas.openxmlformats.org/officeDocument/2006/relationships/diagramLayout" Target="../diagrams/layout1.xml"/><Relationship Id="rId1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637214A4-997B-4C95-951E-08E1B51B5A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284030A-055B-84B4-977D-E26A169E12B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684212" y="685799"/>
            <a:ext cx="10383838" cy="5275938"/>
          </a:xfrm>
          <a:prstGeom prst="rect">
            <a:avLst/>
          </a:prstGeom>
        </p:spPr>
        <p:txBody>
          <a:bodyPr rtlCol="0">
            <a:normAutofit fontScale="90000"/>
          </a:bodyPr>
          <a:lstStyle/>
          <a:p>
            <a:r>
              <a:rPr lang="en-GB" b="1" dirty="0"/>
              <a:t>Mason moor </a:t>
            </a:r>
            <a:br>
              <a:rPr lang="en-GB" b="1" dirty="0"/>
            </a:br>
            <a:r>
              <a:rPr lang="en-GB" b="1" dirty="0"/>
              <a:t>field of dreams </a:t>
            </a:r>
            <a:br>
              <a:rPr lang="en-GB" b="1" dirty="0"/>
            </a:br>
            <a:br>
              <a:rPr lang="en-GB" b="1" dirty="0">
                <a:latin typeface="+mj-lt"/>
              </a:rPr>
            </a:br>
            <a:r>
              <a:rPr lang="en-GB" b="1" dirty="0">
                <a:latin typeface="+mj-lt"/>
              </a:rPr>
              <a:t>2024-2025</a:t>
            </a:r>
            <a:br>
              <a:rPr lang="en-GB" b="1" dirty="0">
                <a:latin typeface="+mj-lt"/>
              </a:rPr>
            </a:br>
            <a:br>
              <a:rPr lang="en-GB" b="1" dirty="0">
                <a:latin typeface="+mj-lt"/>
              </a:rPr>
            </a:br>
            <a:br>
              <a:rPr lang="en-GB" b="1" dirty="0">
                <a:latin typeface="+mj-lt"/>
              </a:rPr>
            </a:br>
            <a:r>
              <a:rPr lang="en-GB" b="1" dirty="0">
                <a:latin typeface="+mj-lt"/>
              </a:rPr>
              <a:t>BE THE BEST VERSION OF YOURSELF!</a:t>
            </a:r>
            <a:br>
              <a:rPr lang="en-GB" b="1" dirty="0">
                <a:latin typeface="+mj-lt"/>
              </a:rPr>
            </a:br>
            <a:r>
              <a:rPr lang="en-GB" b="1" dirty="0">
                <a:latin typeface="+mj-lt"/>
              </a:rPr>
              <a:t>#teammasonmoor </a:t>
            </a:r>
          </a:p>
        </p:txBody>
      </p:sp>
      <p:pic>
        <p:nvPicPr>
          <p:cNvPr id="3" name="Picture 2" descr="A logo with a tree and text&#10;&#10;Description automatically generated">
            <a:extLst>
              <a:ext uri="{FF2B5EF4-FFF2-40B4-BE49-F238E27FC236}">
                <a16:creationId xmlns:a16="http://schemas.microsoft.com/office/drawing/2014/main" id="{204896E9-15BA-2C0C-5E99-0D7864B3CA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0315" y="896263"/>
            <a:ext cx="4371083" cy="3312248"/>
          </a:xfrm>
          <a:prstGeom prst="rect">
            <a:avLst/>
          </a:pr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  <a:softEdge rad="127000"/>
          </a:effectLst>
        </p:spPr>
      </p:pic>
      <p:grpSp>
        <p:nvGrpSpPr>
          <p:cNvPr id="12" name="Group 11">
            <a:extLst>
              <a:ext uri="{FF2B5EF4-FFF2-40B4-BE49-F238E27FC236}">
                <a16:creationId xmlns:a16="http://schemas.microsoft.com/office/drawing/2014/main" id="{307A8868-805D-4C18-8A8B-4817BA9FF9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0CF59EB9-1EAB-47CE-AC8B-8EFD96929F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8786ADE-071C-435B-81E3-54A82DD5D5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0F46AF6B-37AC-410E-9A0A-2F70B937A3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FAEF4DD0-8A5B-40F1-88BA-ABE5ADE4D2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3BA5EA8C-8F33-4994-A748-233E839E4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79781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7A4E86EA-138D-8566-6292-595DBE1C1F69}"/>
              </a:ext>
            </a:extLst>
          </p:cNvPr>
          <p:cNvSpPr txBox="1"/>
          <p:nvPr/>
        </p:nvSpPr>
        <p:spPr>
          <a:xfrm>
            <a:off x="106671" y="95250"/>
            <a:ext cx="9929503" cy="830997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latin typeface="+mj-lt"/>
              </a:rPr>
              <a:t>Mason Moor – Field of Dreams </a:t>
            </a:r>
            <a:endParaRPr lang="en-GB" sz="4800" b="1" dirty="0">
              <a:latin typeface="+mj-lt"/>
            </a:endParaRPr>
          </a:p>
        </p:txBody>
      </p:sp>
      <p:pic>
        <p:nvPicPr>
          <p:cNvPr id="2" name="Picture 1" descr="A logo with a tree and text&#10;&#10;Description automatically generated">
            <a:extLst>
              <a:ext uri="{FF2B5EF4-FFF2-40B4-BE49-F238E27FC236}">
                <a16:creationId xmlns:a16="http://schemas.microsoft.com/office/drawing/2014/main" id="{00FBFF28-9BE7-B524-2980-64A9690BB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4062" y="57465"/>
            <a:ext cx="2022733" cy="1532754"/>
          </a:xfrm>
          <a:prstGeom prst="rect">
            <a:avLst/>
          </a:pr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  <a:softEdge rad="1270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076238-3984-ABCB-2EBC-366FF282EFC6}"/>
              </a:ext>
            </a:extLst>
          </p:cNvPr>
          <p:cNvSpPr txBox="1"/>
          <p:nvPr/>
        </p:nvSpPr>
        <p:spPr>
          <a:xfrm>
            <a:off x="321546" y="1185706"/>
            <a:ext cx="971462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/>
              <a:t>At Mason Moor we want our children to have as many sporting opportunities as possible. We do this through PE, clubs, trips, tournaments and events. </a:t>
            </a:r>
          </a:p>
          <a:p>
            <a:endParaRPr lang="en-GB" sz="2000" b="1"/>
          </a:p>
          <a:p>
            <a:r>
              <a:rPr lang="en-GB" sz="2000" b="1"/>
              <a:t>Now we want to go one step further. We think ALL our children work extremely well when it comes to working as a team. It’s really nice to see children within the class/year groups work well together. But, we want this to happen across the school. </a:t>
            </a:r>
          </a:p>
          <a:p>
            <a:endParaRPr lang="en-GB" sz="2000" b="1"/>
          </a:p>
          <a:p>
            <a:r>
              <a:rPr lang="en-GB" sz="2000" b="1"/>
              <a:t>So, we are starting our very own #teammasonmoor Field of Dreams. </a:t>
            </a:r>
          </a:p>
          <a:p>
            <a:endParaRPr lang="en-GB" sz="2000" b="1"/>
          </a:p>
          <a:p>
            <a:r>
              <a:rPr lang="en-GB" sz="2000" b="1"/>
              <a:t>ALL children from year 1 – year 6 will have the opportunity to sign up for their chosen sport. The children will have dedicated time each week to take part in that sport. </a:t>
            </a:r>
          </a:p>
          <a:p>
            <a:endParaRPr lang="en-GB" sz="2000" b="1"/>
          </a:p>
          <a:p>
            <a:r>
              <a:rPr lang="en-GB" sz="2000" b="1"/>
              <a:t>Each sport will be taught and championed by a teacher within school. There will be a chance to win certificates and awards. 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1388681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7" name="Rectangle 76">
            <a:extLst>
              <a:ext uri="{FF2B5EF4-FFF2-40B4-BE49-F238E27FC236}">
                <a16:creationId xmlns:a16="http://schemas.microsoft.com/office/drawing/2014/main" id="{0B65EC2C-5E72-45C4-9792-4143706AA7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4E86EA-138D-8566-6292-595DBE1C1F69}"/>
              </a:ext>
            </a:extLst>
          </p:cNvPr>
          <p:cNvSpPr txBox="1"/>
          <p:nvPr/>
        </p:nvSpPr>
        <p:spPr>
          <a:xfrm>
            <a:off x="2680276" y="-1933313"/>
            <a:ext cx="11815342" cy="297180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spcBef>
                <a:spcPct val="0"/>
              </a:spcBef>
              <a:spcAft>
                <a:spcPts val="600"/>
              </a:spcAft>
            </a:pPr>
            <a:r>
              <a:rPr lang="en-US" sz="4000" b="1" cap="all" dirty="0">
                <a:ln w="3175" cmpd="sng">
                  <a:noFill/>
                </a:ln>
                <a:latin typeface="+mj-lt"/>
                <a:ea typeface="+mj-ea"/>
                <a:cs typeface="+mj-cs"/>
              </a:rPr>
              <a:t>Field of Dreams – Sports on offer </a:t>
            </a:r>
          </a:p>
        </p:txBody>
      </p:sp>
      <p:pic>
        <p:nvPicPr>
          <p:cNvPr id="2" name="Picture 1" descr="A logo with a tree and text&#10;&#10;Description automatically generated">
            <a:extLst>
              <a:ext uri="{FF2B5EF4-FFF2-40B4-BE49-F238E27FC236}">
                <a16:creationId xmlns:a16="http://schemas.microsoft.com/office/drawing/2014/main" id="{00FBFF28-9BE7-B524-2980-64A9690BB8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752" y="73860"/>
            <a:ext cx="2524772" cy="1913181"/>
          </a:xfrm>
          <a:prstGeom prst="rect">
            <a:avLst/>
          </a:pr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grpSp>
        <p:nvGrpSpPr>
          <p:cNvPr id="78" name="Group 77">
            <a:extLst>
              <a:ext uri="{FF2B5EF4-FFF2-40B4-BE49-F238E27FC236}">
                <a16:creationId xmlns:a16="http://schemas.microsoft.com/office/drawing/2014/main" id="{9073B6DB-4B88-4BCD-97DE-9DD16B88A4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346E4CB1-2A79-49F6-8FDD-74161D0D1B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8AF7F103-B34D-460F-A43A-1A0953D573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AA6EF948-AE5B-4AFD-9071-4553E2EA58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7A008A68-D48C-4C79-AC7D-65C0D47EA0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DD2F0D54-7F2F-45FC-BA8B-BE63A7DA4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4" name="TextBox 2">
            <a:extLst>
              <a:ext uri="{FF2B5EF4-FFF2-40B4-BE49-F238E27FC236}">
                <a16:creationId xmlns:a16="http://schemas.microsoft.com/office/drawing/2014/main" id="{761FC440-AD8A-EA57-6A8B-FC422FE8887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54864268"/>
              </p:ext>
            </p:extLst>
          </p:nvPr>
        </p:nvGraphicFramePr>
        <p:xfrm>
          <a:off x="2739890" y="1038488"/>
          <a:ext cx="8965657" cy="5688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4" name="Online Media 26" title="Your Hero Team 🌟 | Cosmic Kids Zen Den (App Preview)">
            <a:hlinkClick r:id="" action="ppaction://media"/>
            <a:extLst>
              <a:ext uri="{FF2B5EF4-FFF2-40B4-BE49-F238E27FC236}">
                <a16:creationId xmlns:a16="http://schemas.microsoft.com/office/drawing/2014/main" id="{D20944BF-E112-C8BD-8184-40391EA8CD0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13"/>
          <a:stretch>
            <a:fillRect/>
          </a:stretch>
        </p:blipFill>
        <p:spPr>
          <a:xfrm>
            <a:off x="4174435" y="1197971"/>
            <a:ext cx="1241506" cy="700902"/>
          </a:xfrm>
          <a:prstGeom prst="rect">
            <a:avLst/>
          </a:prstGeom>
        </p:spPr>
      </p:pic>
      <p:pic>
        <p:nvPicPr>
          <p:cNvPr id="6" name="Online Media 24" title="Tag Rugby Lessons for Children">
            <a:hlinkClick r:id="" action="ppaction://media"/>
            <a:extLst>
              <a:ext uri="{FF2B5EF4-FFF2-40B4-BE49-F238E27FC236}">
                <a16:creationId xmlns:a16="http://schemas.microsoft.com/office/drawing/2014/main" id="{028A8D05-118D-DF07-E021-28164EE6212F}"/>
              </a:ext>
            </a:extLst>
          </p:cNvPr>
          <p:cNvPicPr>
            <a:picLocks noRot="1" noChangeAspect="1"/>
          </p:cNvPicPr>
          <p:nvPr>
            <a:videoFile r:link="rId2"/>
          </p:nvPr>
        </p:nvPicPr>
        <p:blipFill>
          <a:blip r:embed="rId14"/>
          <a:stretch>
            <a:fillRect/>
          </a:stretch>
        </p:blipFill>
        <p:spPr>
          <a:xfrm>
            <a:off x="10368620" y="1934921"/>
            <a:ext cx="1241504" cy="700902"/>
          </a:xfrm>
          <a:prstGeom prst="rect">
            <a:avLst/>
          </a:prstGeom>
        </p:spPr>
      </p:pic>
      <p:pic>
        <p:nvPicPr>
          <p:cNvPr id="9" name="Online Media 28" title="Hockey 1. Simple dribbling: Key points | Teaching Fundamentals of PE">
            <a:hlinkClick r:id="" action="ppaction://media"/>
            <a:extLst>
              <a:ext uri="{FF2B5EF4-FFF2-40B4-BE49-F238E27FC236}">
                <a16:creationId xmlns:a16="http://schemas.microsoft.com/office/drawing/2014/main" id="{8C449265-98D9-57B6-11A4-33A3D74939AE}"/>
              </a:ext>
            </a:extLst>
          </p:cNvPr>
          <p:cNvPicPr>
            <a:picLocks noRot="1" noChangeAspect="1"/>
          </p:cNvPicPr>
          <p:nvPr>
            <a:videoFile r:link="rId3"/>
          </p:nvPr>
        </p:nvPicPr>
        <p:blipFill>
          <a:blip r:embed="rId15"/>
          <a:stretch>
            <a:fillRect/>
          </a:stretch>
        </p:blipFill>
        <p:spPr>
          <a:xfrm>
            <a:off x="7095807" y="3860496"/>
            <a:ext cx="1508372" cy="851563"/>
          </a:xfrm>
          <a:prstGeom prst="rect">
            <a:avLst/>
          </a:prstGeom>
        </p:spPr>
      </p:pic>
      <p:pic>
        <p:nvPicPr>
          <p:cNvPr id="10" name="Online Media 27" title="Little Athletics - Be Your Best">
            <a:hlinkClick r:id="" action="ppaction://media"/>
            <a:extLst>
              <a:ext uri="{FF2B5EF4-FFF2-40B4-BE49-F238E27FC236}">
                <a16:creationId xmlns:a16="http://schemas.microsoft.com/office/drawing/2014/main" id="{DF512D33-02EF-C537-9671-38B8E79BCABE}"/>
              </a:ext>
            </a:extLst>
          </p:cNvPr>
          <p:cNvPicPr>
            <a:picLocks noRot="1" noChangeAspect="1"/>
          </p:cNvPicPr>
          <p:nvPr>
            <a:videoFile r:link="rId4"/>
          </p:nvPr>
        </p:nvPicPr>
        <p:blipFill>
          <a:blip r:embed="rId16"/>
          <a:stretch>
            <a:fillRect/>
          </a:stretch>
        </p:blipFill>
        <p:spPr>
          <a:xfrm>
            <a:off x="10194874" y="3917735"/>
            <a:ext cx="1358952" cy="767207"/>
          </a:xfrm>
          <a:prstGeom prst="rect">
            <a:avLst/>
          </a:prstGeom>
        </p:spPr>
      </p:pic>
      <p:pic>
        <p:nvPicPr>
          <p:cNvPr id="12" name="Online Media 11" title="Best Team Building Activities for Kids | Outdoor PE Games for Primary School Students  KinderSports">
            <a:hlinkClick r:id="" action="ppaction://media"/>
            <a:extLst>
              <a:ext uri="{FF2B5EF4-FFF2-40B4-BE49-F238E27FC236}">
                <a16:creationId xmlns:a16="http://schemas.microsoft.com/office/drawing/2014/main" id="{BE045970-0C73-1428-8A1A-B2399D2C6DC8}"/>
              </a:ext>
            </a:extLst>
          </p:cNvPr>
          <p:cNvPicPr>
            <a:picLocks noRot="1" noChangeAspect="1"/>
          </p:cNvPicPr>
          <p:nvPr>
            <a:videoFile r:link="rId5"/>
          </p:nvPr>
        </p:nvPicPr>
        <p:blipFill>
          <a:blip r:embed="rId17"/>
          <a:stretch>
            <a:fillRect/>
          </a:stretch>
        </p:blipFill>
        <p:spPr>
          <a:xfrm>
            <a:off x="7528154" y="5121074"/>
            <a:ext cx="1059793" cy="598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310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27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28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3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34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39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40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5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6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  <p:video>
              <p:cMediaNode vol="80000">
                <p:cTn id="47" fill="hold" display="0">
                  <p:stCondLst>
                    <p:cond delay="indefinite"/>
                  </p:stCondLst>
                </p:cTn>
                <p:tgtEl>
                  <p:spTgt spid="12"/>
                </p:tgtEl>
              </p:cMediaNode>
            </p:video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2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E71E537-EDF2-4B4D-9FF2-284AA35A5B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891" y="3210806"/>
            <a:ext cx="10821537" cy="5381839"/>
          </a:xfrm>
        </p:spPr>
        <p:txBody>
          <a:bodyPr>
            <a:normAutofit fontScale="92500" lnSpcReduction="10000"/>
          </a:bodyPr>
          <a:lstStyle/>
          <a:p>
            <a:r>
              <a:rPr lang="en-GB" b="1" dirty="0" err="1">
                <a:solidFill>
                  <a:schemeClr val="tx1"/>
                </a:solidFill>
                <a:latin typeface="+mj-lt"/>
              </a:rPr>
              <a:t>Nexts</a:t>
            </a:r>
            <a:r>
              <a:rPr lang="en-GB" b="1" dirty="0">
                <a:solidFill>
                  <a:schemeClr val="tx1"/>
                </a:solidFill>
                <a:latin typeface="+mj-lt"/>
              </a:rPr>
              <a:t> steps….. </a:t>
            </a:r>
          </a:p>
          <a:p>
            <a:r>
              <a:rPr lang="en-GB" b="1" dirty="0">
                <a:solidFill>
                  <a:schemeClr val="tx1"/>
                </a:solidFill>
                <a:latin typeface="+mj-lt"/>
              </a:rPr>
              <a:t>Your teacher has a register and will ask you which sport you would like to sign up to. </a:t>
            </a:r>
          </a:p>
          <a:p>
            <a:r>
              <a:rPr lang="en-GB" b="1" dirty="0">
                <a:solidFill>
                  <a:schemeClr val="tx1"/>
                </a:solidFill>
                <a:latin typeface="+mj-lt"/>
              </a:rPr>
              <a:t>You will need to pick a first and second choice. </a:t>
            </a:r>
          </a:p>
          <a:p>
            <a:r>
              <a:rPr lang="en-GB" b="1" dirty="0">
                <a:solidFill>
                  <a:schemeClr val="tx1"/>
                </a:solidFill>
                <a:latin typeface="+mj-lt"/>
              </a:rPr>
              <a:t>Mr Bauck will collect the registers and organise the children into activity groups. You may not get your first choice however we will try our best. </a:t>
            </a:r>
          </a:p>
          <a:p>
            <a:r>
              <a:rPr lang="en-GB" b="1" dirty="0">
                <a:solidFill>
                  <a:schemeClr val="tx1"/>
                </a:solidFill>
                <a:latin typeface="+mj-lt"/>
              </a:rPr>
              <a:t>After Christmas the field of dreams sessions will start Mondays - 9.00-10.00am </a:t>
            </a:r>
          </a:p>
          <a:p>
            <a:endParaRPr lang="en-GB" b="1" dirty="0">
              <a:solidFill>
                <a:schemeClr val="tx1"/>
              </a:solidFill>
              <a:latin typeface="+mj-lt"/>
            </a:endParaRPr>
          </a:p>
          <a:p>
            <a:r>
              <a:rPr lang="en-GB" b="1" dirty="0">
                <a:solidFill>
                  <a:schemeClr val="tx1"/>
                </a:solidFill>
                <a:latin typeface="+mj-lt"/>
              </a:rPr>
              <a:t>Just a few reminders……..</a:t>
            </a:r>
          </a:p>
          <a:p>
            <a:r>
              <a:rPr lang="en-GB" b="1" dirty="0">
                <a:solidFill>
                  <a:schemeClr val="tx1"/>
                </a:solidFill>
                <a:latin typeface="+mj-lt"/>
              </a:rPr>
              <a:t>Field of dreams is all about supporting each other and working as a team. </a:t>
            </a:r>
          </a:p>
          <a:p>
            <a:r>
              <a:rPr lang="en-GB" b="1" dirty="0">
                <a:solidFill>
                  <a:schemeClr val="tx1"/>
                </a:solidFill>
                <a:latin typeface="+mj-lt"/>
              </a:rPr>
              <a:t>Showing respect to all. </a:t>
            </a:r>
          </a:p>
          <a:p>
            <a:r>
              <a:rPr lang="en-GB" b="1" dirty="0">
                <a:solidFill>
                  <a:schemeClr val="tx1"/>
                </a:solidFill>
                <a:latin typeface="+mj-lt"/>
              </a:rPr>
              <a:t>Learning anew skill and most importantly having FUN! </a:t>
            </a:r>
          </a:p>
          <a:p>
            <a:endParaRPr lang="en-GB" b="1" dirty="0">
              <a:solidFill>
                <a:schemeClr val="tx1"/>
              </a:solidFill>
              <a:latin typeface="+mj-lt"/>
            </a:endParaRPr>
          </a:p>
          <a:p>
            <a:pPr marL="0" indent="0">
              <a:buNone/>
            </a:pPr>
            <a:r>
              <a:rPr lang="en-GB" b="1" dirty="0">
                <a:solidFill>
                  <a:schemeClr val="tx1"/>
                </a:solidFill>
                <a:latin typeface="+mj-lt"/>
              </a:rPr>
              <a:t>#TEAMMASONMOOR </a:t>
            </a:r>
          </a:p>
          <a:p>
            <a:endParaRPr lang="en-GB" dirty="0">
              <a:latin typeface="+mj-lt"/>
            </a:endParaRPr>
          </a:p>
          <a:p>
            <a:pPr marL="0" indent="0">
              <a:buNone/>
            </a:pPr>
            <a:endParaRPr lang="en-GB" sz="4000" b="1" dirty="0">
              <a:latin typeface="+mj-lt"/>
            </a:endParaRPr>
          </a:p>
          <a:p>
            <a:pPr marL="0" indent="0">
              <a:buNone/>
            </a:pPr>
            <a:endParaRPr lang="en-GB" sz="4000" b="1" dirty="0">
              <a:latin typeface="+mj-lt"/>
            </a:endParaRPr>
          </a:p>
          <a:p>
            <a:pPr marL="0" indent="0">
              <a:buNone/>
            </a:pPr>
            <a:endParaRPr lang="en-GB" sz="4000" b="1" dirty="0">
              <a:latin typeface="+mj-lt"/>
            </a:endParaRPr>
          </a:p>
          <a:p>
            <a:pPr marL="0" indent="0">
              <a:buNone/>
            </a:pPr>
            <a:endParaRPr lang="en-GB" dirty="0">
              <a:latin typeface="+mj-lt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C98F8A9-785C-7734-0C52-DAE962C11837}"/>
              </a:ext>
            </a:extLst>
          </p:cNvPr>
          <p:cNvSpPr txBox="1"/>
          <p:nvPr/>
        </p:nvSpPr>
        <p:spPr>
          <a:xfrm>
            <a:off x="106671" y="95250"/>
            <a:ext cx="9929503" cy="830997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>
                <a:latin typeface="+mj-lt"/>
              </a:rPr>
              <a:t>Field of Dreams – Sports on offer </a:t>
            </a:r>
            <a:endParaRPr lang="en-GB" sz="4800" b="1" dirty="0">
              <a:latin typeface="+mj-lt"/>
            </a:endParaRPr>
          </a:p>
        </p:txBody>
      </p:sp>
      <p:pic>
        <p:nvPicPr>
          <p:cNvPr id="10" name="Picture 9" descr="A logo with a tree and text&#10;&#10;Description automatically generated">
            <a:extLst>
              <a:ext uri="{FF2B5EF4-FFF2-40B4-BE49-F238E27FC236}">
                <a16:creationId xmlns:a16="http://schemas.microsoft.com/office/drawing/2014/main" id="{6167813B-9970-DED3-680E-882B93766D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84062" y="57465"/>
            <a:ext cx="2022733" cy="1532754"/>
          </a:xfrm>
          <a:prstGeom prst="rect">
            <a:avLst/>
          </a:prstGeom>
          <a:ln w="15875">
            <a:solidFill>
              <a:srgbClr val="FFFFFF">
                <a:alpha val="40000"/>
              </a:srgbClr>
            </a:solidFill>
          </a:ln>
          <a:effectLst>
            <a:innerShdw blurRad="57150" dist="38100" dir="14460000">
              <a:prstClr val="black">
                <a:alpha val="70000"/>
              </a:prstClr>
            </a:innerShdw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639400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3F87B583FFD0C46B1CD445BE1E60E64" ma:contentTypeVersion="13" ma:contentTypeDescription="Create a new document." ma:contentTypeScope="" ma:versionID="f50d281e4e6a7cfc2f05deec9bccc0d3">
  <xsd:schema xmlns:xsd="http://www.w3.org/2001/XMLSchema" xmlns:xs="http://www.w3.org/2001/XMLSchema" xmlns:p="http://schemas.microsoft.com/office/2006/metadata/properties" xmlns:ns3="85e63e42-6d23-4720-b21f-c2b51562fad6" xmlns:ns4="c7fa2956-e2b1-46b0-aa82-cd1f06d7e2a3" targetNamespace="http://schemas.microsoft.com/office/2006/metadata/properties" ma:root="true" ma:fieldsID="9f17d2caf75032d6c4b37264faa2bc7b" ns3:_="" ns4:_="">
    <xsd:import namespace="85e63e42-6d23-4720-b21f-c2b51562fad6"/>
    <xsd:import namespace="c7fa2956-e2b1-46b0-aa82-cd1f06d7e2a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_activity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5e63e42-6d23-4720-b21f-c2b51562fad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_activity" ma:index="18" nillable="true" ma:displayName="_activity" ma:hidden="true" ma:internalName="_activity">
      <xsd:simpleType>
        <xsd:restriction base="dms:Note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fa2956-e2b1-46b0-aa82-cd1f06d7e2a3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6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85e63e42-6d23-4720-b21f-c2b51562fad6" xsi:nil="true"/>
  </documentManagement>
</p:properties>
</file>

<file path=customXml/itemProps1.xml><?xml version="1.0" encoding="utf-8"?>
<ds:datastoreItem xmlns:ds="http://schemas.openxmlformats.org/officeDocument/2006/customXml" ds:itemID="{3ABFD0A1-FB59-4311-AA7E-16F462F946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E95745B-129B-4E1E-AEF9-715E1967390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5e63e42-6d23-4720-b21f-c2b51562fad6"/>
    <ds:schemaRef ds:uri="c7fa2956-e2b1-46b0-aa82-cd1f06d7e2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7315ABF-C94C-4F85-8F4C-378E564EA4F6}">
  <ds:schemaRefs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c7fa2956-e2b1-46b0-aa82-cd1f06d7e2a3"/>
    <ds:schemaRef ds:uri="85e63e42-6d23-4720-b21f-c2b51562fad6"/>
    <ds:schemaRef ds:uri="http://www.w3.org/XML/1998/namespace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29808</TotalTime>
  <Words>347</Words>
  <Application>Microsoft Office PowerPoint</Application>
  <PresentationFormat>Widescreen</PresentationFormat>
  <Paragraphs>45</Paragraphs>
  <Slides>4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Calibri</vt:lpstr>
      <vt:lpstr>Century Gothic</vt:lpstr>
      <vt:lpstr>Wingdings 3</vt:lpstr>
      <vt:lpstr>Slice</vt:lpstr>
      <vt:lpstr>Mason moor  field of dreams   2024-2025   BE THE BEST VERSION OF YOURSELF! #teammasonmoor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 Constable-Phelps</dc:creator>
  <cp:lastModifiedBy>Andy Bauck</cp:lastModifiedBy>
  <cp:revision>10</cp:revision>
  <cp:lastPrinted>2023-09-05T12:09:41Z</cp:lastPrinted>
  <dcterms:created xsi:type="dcterms:W3CDTF">2022-09-16T11:42:15Z</dcterms:created>
  <dcterms:modified xsi:type="dcterms:W3CDTF">2024-12-10T08:35:30Z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0x01010003F87B583FFD0C46B1CD445BE1E60E64</vt:lpwstr>
  </property>
</Properties>
</file>